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sldIdLst>
    <p:sldId id="256" r:id="rId2"/>
    <p:sldId id="257" r:id="rId3"/>
    <p:sldId id="266" r:id="rId4"/>
    <p:sldId id="258" r:id="rId5"/>
    <p:sldId id="259" r:id="rId6"/>
    <p:sldId id="260" r:id="rId7"/>
    <p:sldId id="267" r:id="rId8"/>
    <p:sldId id="261" r:id="rId9"/>
    <p:sldId id="262" r:id="rId10"/>
    <p:sldId id="263" r:id="rId11"/>
    <p:sldId id="264" r:id="rId12"/>
    <p:sldId id="26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36C32A-E805-4A32-8758-89CFF185B4E6}" type="datetimeFigureOut">
              <a:rPr lang="ru-RU" smtClean="0"/>
              <a:pPr/>
              <a:t>02.05.2011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742CCE-DC0B-4F94-A1C4-2BD936E4145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742CCE-DC0B-4F94-A1C4-2BD936E41458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742CCE-DC0B-4F94-A1C4-2BD936E41458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742CCE-DC0B-4F94-A1C4-2BD936E41458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742CCE-DC0B-4F94-A1C4-2BD936E41458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742CCE-DC0B-4F94-A1C4-2BD936E41458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742CCE-DC0B-4F94-A1C4-2BD936E41458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742CCE-DC0B-4F94-A1C4-2BD936E41458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742CCE-DC0B-4F94-A1C4-2BD936E41458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742CCE-DC0B-4F94-A1C4-2BD936E41458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742CCE-DC0B-4F94-A1C4-2BD936E41458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742CCE-DC0B-4F94-A1C4-2BD936E41458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742CCE-DC0B-4F94-A1C4-2BD936E41458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699748-8848-4EBD-93CA-963F629860A9}" type="datetimeFigureOut">
              <a:rPr lang="ru-RU" smtClean="0"/>
              <a:pPr/>
              <a:t>02.05.2011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42EB8E-8F6E-4FFB-A9B0-8CAC852CCB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699748-8848-4EBD-93CA-963F629860A9}" type="datetimeFigureOut">
              <a:rPr lang="ru-RU" smtClean="0"/>
              <a:pPr/>
              <a:t>02.05.2011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42EB8E-8F6E-4FFB-A9B0-8CAC852CCB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699748-8848-4EBD-93CA-963F629860A9}" type="datetimeFigureOut">
              <a:rPr lang="ru-RU" smtClean="0"/>
              <a:pPr/>
              <a:t>02.05.2011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42EB8E-8F6E-4FFB-A9B0-8CAC852CCB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699748-8848-4EBD-93CA-963F629860A9}" type="datetimeFigureOut">
              <a:rPr lang="ru-RU" smtClean="0"/>
              <a:pPr/>
              <a:t>02.05.2011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42EB8E-8F6E-4FFB-A9B0-8CAC852CCB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699748-8848-4EBD-93CA-963F629860A9}" type="datetimeFigureOut">
              <a:rPr lang="ru-RU" smtClean="0"/>
              <a:pPr/>
              <a:t>02.05.2011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42EB8E-8F6E-4FFB-A9B0-8CAC852CCB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699748-8848-4EBD-93CA-963F629860A9}" type="datetimeFigureOut">
              <a:rPr lang="ru-RU" smtClean="0"/>
              <a:pPr/>
              <a:t>02.05.2011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42EB8E-8F6E-4FFB-A9B0-8CAC852CCB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699748-8848-4EBD-93CA-963F629860A9}" type="datetimeFigureOut">
              <a:rPr lang="ru-RU" smtClean="0"/>
              <a:pPr/>
              <a:t>02.05.2011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42EB8E-8F6E-4FFB-A9B0-8CAC852CCB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699748-8848-4EBD-93CA-963F629860A9}" type="datetimeFigureOut">
              <a:rPr lang="ru-RU" smtClean="0"/>
              <a:pPr/>
              <a:t>02.05.2011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42EB8E-8F6E-4FFB-A9B0-8CAC852CCB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699748-8848-4EBD-93CA-963F629860A9}" type="datetimeFigureOut">
              <a:rPr lang="ru-RU" smtClean="0"/>
              <a:pPr/>
              <a:t>02.05.2011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42EB8E-8F6E-4FFB-A9B0-8CAC852CCB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699748-8848-4EBD-93CA-963F629860A9}" type="datetimeFigureOut">
              <a:rPr lang="ru-RU" smtClean="0"/>
              <a:pPr/>
              <a:t>02.05.2011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42EB8E-8F6E-4FFB-A9B0-8CAC852CCB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CE699748-8848-4EBD-93CA-963F629860A9}" type="datetimeFigureOut">
              <a:rPr lang="ru-RU" smtClean="0"/>
              <a:pPr/>
              <a:t>02.05.2011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1442EB8E-8F6E-4FFB-A9B0-8CAC852CCB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CE699748-8848-4EBD-93CA-963F629860A9}" type="datetimeFigureOut">
              <a:rPr lang="ru-RU" smtClean="0"/>
              <a:pPr/>
              <a:t>02.05.2011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1442EB8E-8F6E-4FFB-A9B0-8CAC852CCBF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lend.ru/day/3-1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Всемирный день гражданской обороны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26" name="Picture 2" descr="H:\гражданская оборона\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556792"/>
            <a:ext cx="8424936" cy="49685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:\гражданская оборона\p780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548680"/>
            <a:ext cx="3275012" cy="29257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171" name="Picture 3" descr="H:\гражданская оборона\206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620688"/>
            <a:ext cx="3816424" cy="27336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7172" name="Picture 4" descr="H:\гражданская оборона\kovalyuk_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27784" y="3789040"/>
            <a:ext cx="3771949" cy="283253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dirty="0" smtClean="0">
                <a:latin typeface="Constantia" pitchFamily="18" charset="0"/>
              </a:rPr>
              <a:t>Среди направлений деятельности МОГО следует выделить следующие: подготовка национальных кадров в области управления в период чрезвычайных ситуаций; оказание технической помощи государствам в создании и совершенствовании систем предупреждения чрезвычайных ситуаций и защиты населения; пропаганда опыта и знаний по гражданской обороне и вопросам управления в период чрезвычайных ситуаций.</a:t>
            </a:r>
            <a:endParaRPr lang="ru-RU" sz="3200" dirty="0"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988840"/>
            <a:ext cx="7772400" cy="2232248"/>
          </a:xfrm>
        </p:spPr>
        <p:txBody>
          <a:bodyPr/>
          <a:lstStyle/>
          <a:p>
            <a:pPr algn="ctr"/>
            <a:r>
              <a:rPr lang="ru-RU" sz="8800" dirty="0" smtClean="0">
                <a:latin typeface="Constantia" pitchFamily="18" charset="0"/>
              </a:rPr>
              <a:t>Спасибо </a:t>
            </a:r>
            <a:br>
              <a:rPr lang="ru-RU" sz="8800" dirty="0" smtClean="0">
                <a:latin typeface="Constantia" pitchFamily="18" charset="0"/>
              </a:rPr>
            </a:br>
            <a:r>
              <a:rPr lang="ru-RU" sz="8800" dirty="0" smtClean="0">
                <a:latin typeface="Constantia" pitchFamily="18" charset="0"/>
              </a:rPr>
              <a:t>за внимание!</a:t>
            </a:r>
            <a:endParaRPr lang="ru-RU" sz="8800" dirty="0"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19256" cy="59766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Ежегодно </a:t>
            </a:r>
            <a:r>
              <a:rPr lang="ru-RU" sz="32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  <a:hlinkClick r:id="rId3"/>
              </a:rPr>
              <a:t>1 марта</a:t>
            </a:r>
            <a:r>
              <a:rPr lang="ru-RU" sz="32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отмечается Всемирный день гражданской обороны (</a:t>
            </a:r>
            <a:r>
              <a:rPr lang="ru-RU" sz="3200" dirty="0" err="1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World</a:t>
            </a:r>
            <a:r>
              <a:rPr lang="ru-RU" sz="32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Civil</a:t>
            </a:r>
            <a:r>
              <a:rPr lang="ru-RU" sz="32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Defence</a:t>
            </a:r>
            <a:r>
              <a:rPr lang="ru-RU" sz="32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Day</a:t>
            </a:r>
            <a:r>
              <a:rPr lang="ru-RU" sz="32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). В 1931 году по инициативе нескольких государств французский генерал медицинской службы Жорж </a:t>
            </a:r>
            <a:r>
              <a:rPr lang="ru-RU" sz="3200" dirty="0" err="1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Сен-Поль</a:t>
            </a:r>
            <a:r>
              <a:rPr lang="ru-RU" sz="32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основал в Париже «Ассоциацию Женевских зон» — «</a:t>
            </a:r>
            <a:r>
              <a:rPr lang="ru-RU" sz="3200" dirty="0" err="1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зон</a:t>
            </a:r>
            <a:r>
              <a:rPr lang="ru-RU" sz="32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безопасности» для создания посредством двухсторонних и многосторонних соглашений локальных зон безопасности во всех странах.</a:t>
            </a: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ru-RU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60648"/>
            <a:ext cx="8640959" cy="640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:\гражданская оборона\35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60648"/>
            <a:ext cx="8640960" cy="640871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280920" cy="36004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H:\гражданская оборона\getres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471738"/>
            <a:ext cx="8352928" cy="412561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2513434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Впоследствии Ассоциация была преобразована в Международную организацию гражданской обороны (</a:t>
            </a:r>
            <a:r>
              <a:rPr lang="ru-RU" sz="20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International</a:t>
            </a:r>
            <a:r>
              <a:rPr lang="ru-RU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0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Civil</a:t>
            </a:r>
            <a:r>
              <a:rPr lang="ru-RU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0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Defence</a:t>
            </a:r>
            <a:r>
              <a:rPr lang="ru-RU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0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Organisation</a:t>
            </a:r>
            <a:r>
              <a:rPr lang="ru-RU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 ICDO; русск. — МОГО). В 1972 году МОГО получила статус межправительственной организации. В настоящее время в МОГО входят 50 стран, еще 16 государств имеют статус наблюдателя.</a:t>
            </a:r>
            <a:endParaRPr lang="ru-RU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dirty="0" smtClean="0">
                <a:latin typeface="Constantia" pitchFamily="18" charset="0"/>
              </a:rPr>
              <a:t>Всемирный день гражданской обороны, установленный в 1990 году, отмечается в странах — членах МОГО — </a:t>
            </a:r>
            <a:r>
              <a:rPr lang="ru-RU" sz="2400" b="1" dirty="0" smtClean="0">
                <a:latin typeface="Constantia" pitchFamily="18" charset="0"/>
              </a:rPr>
              <a:t>с целью пропаганды знаний о гражданской обороне и поднятия престижа национальных служб спасения.</a:t>
            </a:r>
            <a:r>
              <a:rPr lang="ru-RU" sz="2400" dirty="0" smtClean="0">
                <a:latin typeface="Constantia" pitchFamily="18" charset="0"/>
              </a:rPr>
              <a:t> День 1 марта выбран не случайно. Именно в этот день вступил в силу Устав МОГО, который одобрили 18 государств.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098" name="Picture 2" descr="H:\гражданская оборона\DSCN93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3212976"/>
            <a:ext cx="7488832" cy="34563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3" y="188640"/>
            <a:ext cx="8784976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dirty="0" smtClean="0">
                <a:latin typeface="Constantia" pitchFamily="18" charset="0"/>
              </a:rPr>
              <a:t>Подготовка специалистов проводится в Учебном центре гражданской обороны в Швейцарии.</a:t>
            </a:r>
            <a:endParaRPr lang="ru-RU" sz="3200" dirty="0">
              <a:latin typeface="Constantia" pitchFamily="18" charset="0"/>
            </a:endParaRPr>
          </a:p>
        </p:txBody>
      </p:sp>
      <p:pic>
        <p:nvPicPr>
          <p:cNvPr id="5122" name="Picture 2" descr="H:\гражданская оборона\4gaw6a-qaz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2564904"/>
            <a:ext cx="3888432" cy="40324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123" name="Picture 3" descr="H:\гражданская оборона\1933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2420888"/>
            <a:ext cx="3600400" cy="41891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:\гражданская оборона\post-27-1216340073196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389120"/>
            <a:ext cx="7704856" cy="513622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Химическая защита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30</TotalTime>
  <Words>234</Words>
  <Application>Microsoft Office PowerPoint</Application>
  <PresentationFormat>Экран (4:3)</PresentationFormat>
  <Paragraphs>21</Paragraphs>
  <Slides>12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Метро</vt:lpstr>
      <vt:lpstr>Всемирный день гражданской обороны </vt:lpstr>
      <vt:lpstr>Ежегодно 1 марта отмечается Всемирный день гражданской обороны (World Civil Defence Day). В 1931 году по инициативе нескольких государств французский генерал медицинской службы Жорж Сен-Поль основал в Париже «Ассоциацию Женевских зон» — «зон безопасности» для создания посредством двухсторонних и многосторонних соглашений локальных зон безопасности во всех странах. </vt:lpstr>
      <vt:lpstr>Слайд 3</vt:lpstr>
      <vt:lpstr> </vt:lpstr>
      <vt:lpstr>Впоследствии Ассоциация была преобразована в Международную организацию гражданской обороны (International Civil Defence Organisation, ICDO; русск. — МОГО). В 1972 году МОГО получила статус межправительственной организации. В настоящее время в МОГО входят 50 стран, еще 16 государств имеют статус наблюдателя.</vt:lpstr>
      <vt:lpstr>Всемирный день гражданской обороны, установленный в 1990 году, отмечается в странах — членах МОГО — с целью пропаганды знаний о гражданской обороне и поднятия престижа национальных служб спасения. День 1 марта выбран не случайно. Именно в этот день вступил в силу Устав МОГО, который одобрили 18 государств.  </vt:lpstr>
      <vt:lpstr>Слайд 7</vt:lpstr>
      <vt:lpstr>Подготовка специалистов проводится в Учебном центре гражданской обороны в Швейцарии.</vt:lpstr>
      <vt:lpstr>Химическая защита</vt:lpstr>
      <vt:lpstr>Слайд 10</vt:lpstr>
      <vt:lpstr>Среди направлений деятельности МОГО следует выделить следующие: подготовка национальных кадров в области управления в период чрезвычайных ситуаций; оказание технической помощи государствам в создании и совершенствовании систем предупреждения чрезвычайных ситуаций и защиты населения; пропаганда опыта и знаний по гражданской обороне и вопросам управления в период чрезвычайных ситуаций.</vt:lpstr>
      <vt:lpstr>Спасибо 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Всемирный день гражданской обороны</dc:title>
  <dc:creator>Пользователь</dc:creator>
  <cp:lastModifiedBy>Пользователь</cp:lastModifiedBy>
  <cp:revision>6</cp:revision>
  <dcterms:created xsi:type="dcterms:W3CDTF">2011-03-30T19:18:45Z</dcterms:created>
  <dcterms:modified xsi:type="dcterms:W3CDTF">2011-05-02T18:57:16Z</dcterms:modified>
</cp:coreProperties>
</file>