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C32A-E805-4A32-8758-89CFF185B4E6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2CCE-DC0B-4F94-A1C4-2BD936E41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699748-8848-4EBD-93CA-963F629860A9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3-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Всемирный день гражданской обороны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:\гражданская оборона\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249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гражданская оборона\p78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275012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H:\гражданская оборона\2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816424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2" name="Picture 4" descr="H:\гражданская оборона\kovalyuk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3771949" cy="2832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Среди направлений деятельности МОГО следует выделить следующие: подготовка национальных кадров в области управления в период чрезвычайных ситуаций; оказание технической помощи государствам в создании и совершенствовании систем предупреждения чрезвычайных ситуаций и защиты населения; пропаганда опыта и знаний по гражданской обороне и вопросам управления в период чрезвычайных ситуаций.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88840"/>
            <a:ext cx="7772400" cy="2232248"/>
          </a:xfrm>
        </p:spPr>
        <p:txBody>
          <a:bodyPr/>
          <a:lstStyle/>
          <a:p>
            <a:pPr algn="ctr"/>
            <a:r>
              <a:rPr lang="ru-RU" sz="8800" dirty="0" smtClean="0">
                <a:latin typeface="Constantia" pitchFamily="18" charset="0"/>
              </a:rPr>
              <a:t>Спасибо </a:t>
            </a:r>
            <a:br>
              <a:rPr lang="ru-RU" sz="8800" dirty="0" smtClean="0">
                <a:latin typeface="Constantia" pitchFamily="18" charset="0"/>
              </a:rPr>
            </a:br>
            <a:r>
              <a:rPr lang="ru-RU" sz="8800" dirty="0" smtClean="0">
                <a:latin typeface="Constantia" pitchFamily="18" charset="0"/>
              </a:rPr>
              <a:t>за внимание!</a:t>
            </a:r>
            <a:endParaRPr lang="ru-RU" sz="8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Ежегодно 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1 марта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отмечается Всемирный день гражданской обороны (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Civil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Defence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Day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В 1931 году по инициативе нескольких государств французский генерал медицинской службы Жорж 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Сен-Поль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основал в Париже «Ассоциацию Женевских зон» — «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зон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безопасности» для создания посредством двухсторонних и многосторонних соглашений локальных зон безопасности во всех странах.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гражданская оборона\3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0960" cy="64087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0920" cy="3600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гражданская оборона\getr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71738"/>
            <a:ext cx="8352928" cy="4125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1343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Впоследствии Ассоциация была преобразована в Международную организацию гражданской обороны (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Civil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Defence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Organisation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ICDO; русск. — МОГО). В 1972 году МОГО получила статус межправительственной организации. В настоящее время в МОГО входят 50 стран, еще 16 государств имеют статус наблюдателя.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Всемирный день гражданской обороны, установленный в 1990 году, отмечается в странах — членах МОГО — </a:t>
            </a:r>
            <a:r>
              <a:rPr lang="ru-RU" sz="2400" b="1" dirty="0" smtClean="0">
                <a:latin typeface="Constantia" pitchFamily="18" charset="0"/>
              </a:rPr>
              <a:t>с целью пропаганды знаний о гражданской обороне и поднятия престижа национальных служб спасения.</a:t>
            </a:r>
            <a:r>
              <a:rPr lang="ru-RU" sz="2400" dirty="0" smtClean="0">
                <a:latin typeface="Constantia" pitchFamily="18" charset="0"/>
              </a:rPr>
              <a:t> День 1 марта выбран не случайно. Именно в этот день вступил в силу Устав МОГО, который одобрили 18 государств.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:\гражданская оборона\DSCN9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748883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Подготовка специалистов проводится в Учебном центре гражданской обороны в Швейцарии.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122" name="Picture 2" descr="H:\гражданская оборона\4gaw6a-q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388843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H:\гражданская оборона\193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20888"/>
            <a:ext cx="3600400" cy="418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гражданская оборона\post-27-1216340073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89120"/>
            <a:ext cx="7704856" cy="513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Химическая защита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</TotalTime>
  <Words>234</Words>
  <Application>Microsoft Office PowerPoint</Application>
  <PresentationFormat>Экран (4:3)</PresentationFormat>
  <Paragraphs>21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Всемирный день гражданской обороны </vt:lpstr>
      <vt:lpstr>Ежегодно 1 марта отмечается Всемирный день гражданской обороны (World Civil Defence Day). В 1931 году по инициативе нескольких государств французский генерал медицинской службы Жорж Сен-Поль основал в Париже «Ассоциацию Женевских зон» — «зон безопасности» для создания посредством двухсторонних и многосторонних соглашений локальных зон безопасности во всех странах. </vt:lpstr>
      <vt:lpstr>Слайд 3</vt:lpstr>
      <vt:lpstr> </vt:lpstr>
      <vt:lpstr>Впоследствии Ассоциация была преобразована в Международную организацию гражданской обороны (International Civil Defence Organisation, ICDO; русск. — МОГО). В 1972 году МОГО получила статус межправительственной организации. В настоящее время в МОГО входят 50 стран, еще 16 государств имеют статус наблюдателя.</vt:lpstr>
      <vt:lpstr>Всемирный день гражданской обороны, установленный в 1990 году, отмечается в странах — членах МОГО — с целью пропаганды знаний о гражданской обороне и поднятия престижа национальных служб спасения. День 1 марта выбран не случайно. Именно в этот день вступил в силу Устав МОГО, который одобрили 18 государств.  </vt:lpstr>
      <vt:lpstr>Слайд 7</vt:lpstr>
      <vt:lpstr>Подготовка специалистов проводится в Учебном центре гражданской обороны в Швейцарии.</vt:lpstr>
      <vt:lpstr>Химическая защита</vt:lpstr>
      <vt:lpstr>Слайд 10</vt:lpstr>
      <vt:lpstr>Среди направлений деятельности МОГО следует выделить следующие: подготовка национальных кадров в области управления в период чрезвычайных ситуаций; оказание технической помощи государствам в создании и совершенствовании систем предупреждения чрезвычайных ситуаций и защиты населения; пропаганда опыта и знаний по гражданской обороне и вопросам управления в период чрезвычайных ситуаций.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гражданской обороны</dc:title>
  <dc:creator>Пользователь</dc:creator>
  <cp:lastModifiedBy>Пользователь</cp:lastModifiedBy>
  <cp:revision>6</cp:revision>
  <dcterms:created xsi:type="dcterms:W3CDTF">2011-03-30T19:18:45Z</dcterms:created>
  <dcterms:modified xsi:type="dcterms:W3CDTF">2011-05-02T18:57:16Z</dcterms:modified>
</cp:coreProperties>
</file>